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7" r:id="rId3"/>
    <p:sldId id="473" r:id="rId4"/>
    <p:sldId id="474" r:id="rId5"/>
    <p:sldId id="475"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73"/>
            <p14:sldId id="474"/>
            <p14:sldId id="475"/>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V</a:t>
            </a:r>
            <a:br>
              <a:rPr lang="en-US" b="1" dirty="0" smtClean="0">
                <a:solidFill>
                  <a:srgbClr val="C00000"/>
                </a:solidFill>
              </a:rPr>
            </a:br>
            <a:r>
              <a:rPr lang="en-US" dirty="0"/>
              <a:t>Volatile Evidence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Volatile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sz="2400" dirty="0" smtClean="0"/>
              <a:t>"</a:t>
            </a:r>
            <a:r>
              <a:rPr lang="en-US" sz="2400" dirty="0"/>
              <a:t>Volatile evidence" typically refers to evidence that is temporary, easily changed, or likely to be lost or destroyed. This can be particularly relevant in legal and investigative contexts. Here are a few examples:</a:t>
            </a:r>
          </a:p>
          <a:p>
            <a:r>
              <a:rPr lang="en-US" sz="2400" b="1" dirty="0"/>
              <a:t>Digital Evidence:</a:t>
            </a:r>
            <a:endParaRPr lang="en-US" sz="2400" dirty="0"/>
          </a:p>
          <a:p>
            <a:pPr lvl="1"/>
            <a:r>
              <a:rPr lang="en-US" sz="2400" b="1" dirty="0"/>
              <a:t>Logs and Metadata:</a:t>
            </a:r>
            <a:r>
              <a:rPr lang="en-US" sz="2400" dirty="0"/>
              <a:t> Server logs, metadata, and digital footprints can be altered or deleted.</a:t>
            </a:r>
          </a:p>
          <a:p>
            <a:pPr lvl="1"/>
            <a:r>
              <a:rPr lang="en-US" sz="2400" b="1" dirty="0"/>
              <a:t>Temporary Files:</a:t>
            </a:r>
            <a:r>
              <a:rPr lang="en-US" sz="2400" dirty="0"/>
              <a:t> Files stored in temporary folders or caches may be automatically deleted or overwritten.</a:t>
            </a:r>
          </a:p>
          <a:p>
            <a:r>
              <a:rPr lang="en-US" sz="2400" b="1" dirty="0"/>
              <a:t>Biological Evidence:</a:t>
            </a:r>
            <a:endParaRPr lang="en-US" sz="2400" dirty="0"/>
          </a:p>
          <a:p>
            <a:pPr lvl="1"/>
            <a:r>
              <a:rPr lang="en-US" sz="2400" b="1" dirty="0"/>
              <a:t>Biological Samples:</a:t>
            </a:r>
            <a:r>
              <a:rPr lang="en-US" sz="2400" dirty="0"/>
              <a:t> DNA, blood, or other biological samples can degrade over time or be contaminated.</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Volatile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r>
              <a:rPr lang="en-US" sz="2400" b="1" dirty="0"/>
              <a:t>Documentary Evidence:</a:t>
            </a:r>
            <a:endParaRPr lang="en-US" sz="2400" dirty="0"/>
          </a:p>
          <a:p>
            <a:pPr lvl="1"/>
            <a:r>
              <a:rPr lang="en-US" sz="2400" b="1" dirty="0"/>
              <a:t>Electronic Documents:</a:t>
            </a:r>
            <a:r>
              <a:rPr lang="en-US" sz="2400" dirty="0"/>
              <a:t> Digital files can be edited or deleted.</a:t>
            </a:r>
          </a:p>
          <a:p>
            <a:pPr lvl="1"/>
            <a:r>
              <a:rPr lang="en-US" sz="2400" b="1" dirty="0"/>
              <a:t>Physical Documents:</a:t>
            </a:r>
            <a:r>
              <a:rPr lang="en-US" sz="2400" dirty="0"/>
              <a:t> Paper documents can be damaged, lost, or intentionally destroyed.</a:t>
            </a:r>
          </a:p>
          <a:p>
            <a:r>
              <a:rPr lang="en-US" sz="2400" b="1" dirty="0"/>
              <a:t>Witness Testimonies:</a:t>
            </a:r>
            <a:endParaRPr lang="en-US" sz="2400" dirty="0"/>
          </a:p>
          <a:p>
            <a:pPr lvl="1"/>
            <a:r>
              <a:rPr lang="en-US" sz="2400" b="1" dirty="0"/>
              <a:t>Human Memory:</a:t>
            </a:r>
            <a:r>
              <a:rPr lang="en-US" sz="2400" dirty="0"/>
              <a:t> Eyewitness accounts can be unreliable, and memories can fade or be influenced over time.</a:t>
            </a:r>
          </a:p>
          <a:p>
            <a:pPr lvl="1"/>
            <a:r>
              <a:rPr lang="en-US" sz="2400" b="1" dirty="0"/>
              <a:t>Verbal Statements:</a:t>
            </a:r>
            <a:r>
              <a:rPr lang="en-US" sz="2400" dirty="0"/>
              <a:t> Spoken words may be misremembered or intentionally changed.</a:t>
            </a:r>
          </a:p>
          <a:p>
            <a:pPr lvl="1"/>
            <a:r>
              <a:rPr lang="en-US" sz="2400" dirty="0" smtClean="0"/>
              <a:t>.</a:t>
            </a:r>
            <a:endParaRPr lang="en-US" sz="2400" dirty="0"/>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34269739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Volatile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sz="2400" b="1" dirty="0"/>
              <a:t>Physical Evidence:</a:t>
            </a:r>
            <a:endParaRPr lang="en-US" sz="2400" dirty="0"/>
          </a:p>
          <a:p>
            <a:pPr lvl="1"/>
            <a:r>
              <a:rPr lang="en-US" sz="2400" b="1" dirty="0"/>
              <a:t>Temporary Marks:</a:t>
            </a:r>
            <a:r>
              <a:rPr lang="en-US" sz="2400" dirty="0"/>
              <a:t> Tire tracks, footprints, or other physical impressions may be erased or altered by weather or human activity.</a:t>
            </a:r>
          </a:p>
          <a:p>
            <a:pPr lvl="1"/>
            <a:r>
              <a:rPr lang="en-US" sz="2400" b="1" dirty="0"/>
              <a:t>Transient Substances:</a:t>
            </a:r>
            <a:r>
              <a:rPr lang="en-US" sz="2400" dirty="0"/>
              <a:t> Substances like gas or volatile chemicals can evaporate.</a:t>
            </a:r>
          </a:p>
          <a:p>
            <a:r>
              <a:rPr lang="en-US" sz="2400" dirty="0"/>
              <a:t>Preserving and documenting volatile evidence is crucial in legal investigations. Law enforcement and forensic experts often use specialized techniques and technologies to collect and preserve evidence in a way that maintains its integrity. Time stamps, chain of custody documentation, and expert testimonies may be used to establish the authenticity and reliability of evidence in court.</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13751705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Volatile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1569660"/>
          </a:xfrm>
          <a:prstGeom prst="rect">
            <a:avLst/>
          </a:prstGeom>
        </p:spPr>
        <p:txBody>
          <a:bodyPr wrap="square">
            <a:spAutoFit/>
          </a:bodyPr>
          <a:lstStyle/>
          <a:p>
            <a:r>
              <a:rPr lang="en-US" sz="2400" dirty="0"/>
              <a:t>It's important to act swiftly to gather and document such evidence before it becomes compromised or lost, as the volatile nature of certain types of evidence can significantly impact the strength of a case.</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7333930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371</Words>
  <Application>Microsoft Office PowerPoint</Application>
  <PresentationFormat>On-screen Show (4:3)</PresentationFormat>
  <Paragraphs>39</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DR SNSRCAS, CBE  Introduction to Digital Forensics 21PCA213  I MCA  ODD SEM UNIT V Volatile Evidence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257</cp:revision>
  <dcterms:created xsi:type="dcterms:W3CDTF">2006-08-16T00:00:00Z</dcterms:created>
  <dcterms:modified xsi:type="dcterms:W3CDTF">2023-11-26T12:10:39Z</dcterms:modified>
</cp:coreProperties>
</file>